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Raleway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b9a0b074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b9a0b074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b9a0b074_1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b9a0b074_1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e3ee84e4c4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e3ee84e4c4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1288903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Redzēt pasauli citām acīm: Dauna sindroms un empātija literatūrā</a:t>
            </a:r>
            <a:endParaRPr sz="4000" dirty="0"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675" y="4106750"/>
            <a:ext cx="1936501" cy="8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535775" y="3278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Kas ir Dauna sindroms?</a:t>
            </a:r>
            <a:endParaRPr sz="2800"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535775" y="919750"/>
            <a:ext cx="57606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 b="0"/>
              <a:t>Dauna sindroms ir </a:t>
            </a:r>
            <a:r>
              <a:rPr lang="en" sz="1600"/>
              <a:t>ģenētisks stāvoklis</a:t>
            </a:r>
            <a:r>
              <a:rPr lang="en" sz="1600" b="0"/>
              <a:t>, nevis slimība. Tas nav lipīgs un to nevar izārstēt.</a:t>
            </a:r>
            <a:endParaRPr sz="1600" b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0"/>
              <a:t>Cilvēka ķermenis sastāv no šūnām, kur katrā ir 46 hromosomas, kas sakārtotas 23 pāros.</a:t>
            </a:r>
            <a:endParaRPr sz="1600" b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0"/>
              <a:t>Cilvēkiem ar Dauna sindromu ir </a:t>
            </a:r>
            <a:r>
              <a:rPr lang="en" sz="1600"/>
              <a:t>47 hromosomas</a:t>
            </a:r>
            <a:r>
              <a:rPr lang="en" sz="1600" b="0"/>
              <a:t>, jo 21. hromosomu pārī ir papildu hromosoma. Tāpēc to sauc arī par 21. hromosomas trisomiju.</a:t>
            </a:r>
            <a:endParaRPr sz="1600" b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0"/>
              <a:t>Dauna sindromu nosauca tā atklājēja Dr. Džona Lengdona Dauna vārdā.</a:t>
            </a:r>
            <a:endParaRPr sz="1600" b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0"/>
              <a:t>Tā iemesls zinātniekiem joprojām nav pilnībā skaidrs.</a:t>
            </a:r>
            <a:endParaRPr sz="1600" b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0"/>
              <a:t>Latvijā </a:t>
            </a:r>
            <a:r>
              <a:rPr lang="en" sz="1600"/>
              <a:t>katru gadu</a:t>
            </a:r>
            <a:r>
              <a:rPr lang="en" sz="1600" b="0"/>
              <a:t> piedzimst </a:t>
            </a:r>
            <a:r>
              <a:rPr lang="en" sz="1600"/>
              <a:t>10–15 bērni</a:t>
            </a:r>
            <a:r>
              <a:rPr lang="en" sz="1600" b="0"/>
              <a:t> ar Dauna sindromu.</a:t>
            </a:r>
            <a:endParaRPr sz="1600" b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600"/>
              </a:spcAft>
              <a:buNone/>
            </a:pPr>
            <a:endParaRPr sz="1600" b="0"/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0125" y="4106750"/>
            <a:ext cx="1936501" cy="8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5550" y="162725"/>
            <a:ext cx="5112900" cy="4980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 descr="Piece of duct tape sticking a note to the slide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/>
        </p:nvSpPr>
        <p:spPr>
          <a:xfrm>
            <a:off x="2579650" y="6873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Uzdevums</a:t>
            </a:r>
            <a:endParaRPr sz="3000"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4294967295"/>
          </p:nvPr>
        </p:nvSpPr>
        <p:spPr>
          <a:xfrm>
            <a:off x="2345125" y="1377475"/>
            <a:ext cx="4522800" cy="33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Lasi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 fragmentu no Džākomo Macariola</a:t>
            </a:r>
            <a:r>
              <a:rPr lang="lv-LV" sz="1200" dirty="0">
                <a:latin typeface="Raleway"/>
                <a:ea typeface="Raleway"/>
                <a:cs typeface="Raleway"/>
                <a:sym typeface="Raleway"/>
              </a:rPr>
              <a:t>s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 darba “Mans brālis ķer dinozaurus”;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ar 3 dažādām krāsām </a:t>
            </a: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pasvītro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: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Džo īpašības</a:t>
            </a:r>
            <a:br>
              <a:rPr lang="en" sz="1400" dirty="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Kā</a:t>
            </a:r>
            <a:r>
              <a:rPr lang="lv-LV" sz="1200" dirty="0" err="1">
                <a:latin typeface="Raleway"/>
                <a:ea typeface="Raleway"/>
                <a:cs typeface="Raleway"/>
                <a:sym typeface="Raleway"/>
              </a:rPr>
              <a:t>ds</a:t>
            </a:r>
            <a:r>
              <a:rPr lang="lv-LV" sz="1200" dirty="0">
                <a:latin typeface="Raleway"/>
                <a:ea typeface="Raleway"/>
                <a:cs typeface="Raleway"/>
                <a:sym typeface="Raleway"/>
              </a:rPr>
              <a:t> ir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 Džo? Pievērs uzmanību </a:t>
            </a: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sajūtu gleznām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!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rPr>
              <a:t>Puišu grupas attieksmi pret Džo</a:t>
            </a:r>
            <a:br>
              <a:rPr lang="en" sz="1400" dirty="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Kāda ir puišu grupas attieksme pret Džo? Pievērs uzmanību </a:t>
            </a: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tēlainās izteiksmes līdzekļiem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!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chemeClr val="accent4"/>
                </a:solidFill>
                <a:latin typeface="Raleway"/>
                <a:ea typeface="Raleway"/>
                <a:cs typeface="Raleway"/>
                <a:sym typeface="Raleway"/>
              </a:rPr>
              <a:t>Džo brāļa sajūtas par notiekošo</a:t>
            </a:r>
            <a:br>
              <a:rPr lang="en" sz="1400" dirty="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Kā Džo brālis jūtas par notiekošo? Pievērs uzmanību </a:t>
            </a: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naratīvam 1. personā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!</a:t>
            </a:r>
            <a:endParaRPr sz="1200" dirty="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30125" y="4106750"/>
            <a:ext cx="1936501" cy="8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/>
          <p:nvPr/>
        </p:nvSpPr>
        <p:spPr>
          <a:xfrm>
            <a:off x="371775" y="1988900"/>
            <a:ext cx="26295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6"/>
          <p:cNvSpPr/>
          <p:nvPr/>
        </p:nvSpPr>
        <p:spPr>
          <a:xfrm>
            <a:off x="3210432" y="1988900"/>
            <a:ext cx="26295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6049089" y="1988900"/>
            <a:ext cx="26295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6125275" y="2061900"/>
            <a:ext cx="24816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Kā Džo brālis jūtas par notiekošo? </a:t>
            </a:r>
            <a:endParaRPr sz="21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 b="0"/>
              <a:t>Ko nozīmē frāze: “Izvēlies viņu, izvēlies viņu!”? Par ko tā liecina?</a:t>
            </a:r>
            <a:endParaRPr sz="1400" b="0">
              <a:solidFill>
                <a:schemeClr val="lt1"/>
              </a:solidFill>
            </a:endParaRPr>
          </a:p>
        </p:txBody>
      </p:sp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447975" y="2061900"/>
            <a:ext cx="24816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/>
              <a:t>Kādas īpašības raksturo cilvēku ar Dauna sindromu?</a:t>
            </a:r>
            <a:endParaRPr sz="21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 dirty="0">
              <a:solidFill>
                <a:schemeClr val="lt1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286625" y="2061900"/>
            <a:ext cx="24816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/>
              <a:t>Kāda ir puišu attieks</a:t>
            </a:r>
            <a:r>
              <a:rPr lang="lv-LV" sz="2100" dirty="0"/>
              <a:t>m</a:t>
            </a:r>
            <a:r>
              <a:rPr lang="en" sz="2100" dirty="0"/>
              <a:t>e pret Džo?</a:t>
            </a:r>
            <a:endParaRPr sz="21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 dirty="0"/>
              <a:t>Kādēļ?</a:t>
            </a:r>
            <a:endParaRPr sz="1400" b="0" dirty="0">
              <a:solidFill>
                <a:schemeClr val="lt1"/>
              </a:solidFill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0125" y="4106750"/>
            <a:ext cx="1936501" cy="8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535775" y="3278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/>
              <a:t>Laiks diskusijai!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7325" y="162725"/>
            <a:ext cx="4739500" cy="4818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 descr="Piece of duct tape sticking a note to the slide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2855550" y="6873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Uzdevums</a:t>
            </a:r>
            <a:endParaRPr sz="3000"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4294967295"/>
          </p:nvPr>
        </p:nvSpPr>
        <p:spPr>
          <a:xfrm>
            <a:off x="2512625" y="1377475"/>
            <a:ext cx="4108800" cy="33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Strādājot </a:t>
            </a: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grupās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, 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Radiet stāstu,</a:t>
            </a:r>
            <a:br>
              <a:rPr lang="en" sz="1200" dirty="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kas atklāj cilvēka ar Dauna sindroma pieredzi un veicina </a:t>
            </a: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empātiju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 (spēju iejusties cita cilvēka emocionālajā stāvoklī, līdzpārdzīvot);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Iekļaujiet:</a:t>
            </a:r>
            <a:br>
              <a:rPr lang="en" sz="1400" dirty="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faktus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 par Dauna sindromu (cilvēku ar Dauna sindromu īpašības, </a:t>
            </a:r>
            <a:r>
              <a:rPr lang="lv-LV" sz="1200" dirty="0">
                <a:latin typeface="Raleway"/>
                <a:ea typeface="Raleway"/>
                <a:cs typeface="Raleway"/>
                <a:sym typeface="Raleway"/>
              </a:rPr>
              <a:t>grūtības 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u. tml.),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Raleway"/>
                <a:ea typeface="Raleway"/>
                <a:cs typeface="Raleway"/>
                <a:sym typeface="Raleway"/>
              </a:rPr>
              <a:t>stereotipus / priekšstatus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 par Dauna sindromu un</a:t>
            </a:r>
            <a:r>
              <a:rPr lang="lv-LV" sz="1200" dirty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tipisk</a:t>
            </a:r>
            <a:r>
              <a:rPr lang="lv-LV" sz="1200" dirty="0">
                <a:latin typeface="Raleway"/>
                <a:ea typeface="Raleway"/>
                <a:cs typeface="Raleway"/>
                <a:sym typeface="Raleway"/>
              </a:rPr>
              <a:t>o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 sabiedrības attieksmi pret cilvēkiem ar Dauna sindromu;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Prezentējiet </a:t>
            </a:r>
            <a:r>
              <a:rPr lang="en" sz="1200" dirty="0">
                <a:latin typeface="Raleway"/>
                <a:ea typeface="Raleway"/>
                <a:cs typeface="Raleway"/>
                <a:sym typeface="Raleway"/>
              </a:rPr>
              <a:t>savu stāstu klasesbiedriem</a:t>
            </a: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30125" y="4106750"/>
            <a:ext cx="1936501" cy="8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 idx="4294967295"/>
          </p:nvPr>
        </p:nvSpPr>
        <p:spPr>
          <a:xfrm>
            <a:off x="283100" y="712150"/>
            <a:ext cx="8631600" cy="383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lt1"/>
                </a:solidFill>
              </a:rPr>
              <a:t>Paldies par darb</a:t>
            </a:r>
            <a:r>
              <a:rPr lang="lv-LV" sz="4800" dirty="0">
                <a:solidFill>
                  <a:schemeClr val="lt1"/>
                </a:solidFill>
              </a:rPr>
              <a:t>u</a:t>
            </a:r>
            <a:r>
              <a:rPr lang="en" sz="4800" dirty="0">
                <a:solidFill>
                  <a:schemeClr val="lt1"/>
                </a:solidFill>
              </a:rPr>
              <a:t>!</a:t>
            </a:r>
            <a:endParaRPr sz="48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lt1"/>
                </a:solidFill>
              </a:rPr>
              <a:t>21. marts – </a:t>
            </a:r>
            <a:r>
              <a:rPr lang="lv-LV" sz="2000" dirty="0">
                <a:solidFill>
                  <a:schemeClr val="lt1"/>
                </a:solidFill>
              </a:rPr>
              <a:t>Pasaules </a:t>
            </a:r>
            <a:r>
              <a:rPr lang="en" sz="2000" dirty="0">
                <a:solidFill>
                  <a:schemeClr val="lt1"/>
                </a:solidFill>
              </a:rPr>
              <a:t>Dauna sindroma diena</a:t>
            </a:r>
            <a:endParaRPr sz="2000" dirty="0">
              <a:solidFill>
                <a:schemeClr val="lt1"/>
              </a:solidFill>
            </a:endParaRPr>
          </a:p>
        </p:txBody>
      </p:sp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0125" y="4106750"/>
            <a:ext cx="1936501" cy="8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Raleway</vt:lpstr>
      <vt:lpstr>Lato</vt:lpstr>
      <vt:lpstr>Swiss</vt:lpstr>
      <vt:lpstr>Redzēt pasauli citām acīm: Dauna sindroms un empātija literatūrā</vt:lpstr>
      <vt:lpstr>Kas ir Dauna sindroms?</vt:lpstr>
      <vt:lpstr>PowerPoint Presentation</vt:lpstr>
      <vt:lpstr>Kā Džo brālis jūtas par notiekošo?  Ko nozīmē frāze: “Izvēlies viņu, izvēlies viņu!”? Par ko tā liecina?</vt:lpstr>
      <vt:lpstr>PowerPoint Presentation</vt:lpstr>
      <vt:lpstr>Paldies par darbu!    21. marts – Pasaules Dauna sindroma diena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Velga</cp:lastModifiedBy>
  <cp:revision>4</cp:revision>
  <dcterms:modified xsi:type="dcterms:W3CDTF">2025-03-16T15:45:49Z</dcterms:modified>
</cp:coreProperties>
</file>